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6.2069749531644902E-2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2.7963580495653968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0.1502445316561678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5.5086042491988181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6.4654394393556043</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8.3800236190160664</c:v>
                </c:pt>
                <c:pt idx="1">
                  <c:v>8.4076080045254873</c:v>
                </c:pt>
                <c:pt idx="2">
                  <c:v>7.793757702087686</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8.162963832464385</c:v>
                </c:pt>
                <c:pt idx="1">
                  <c:v>7.9417038901929082</c:v>
                </c:pt>
                <c:pt idx="2">
                  <c:v>7.8032412387005934</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6.8057399875294529</c:v>
                </c:pt>
                <c:pt idx="1">
                  <c:v>6.6790155357776841</c:v>
                </c:pt>
                <c:pt idx="2">
                  <c:v>6.9707235630434106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2.5148169432777152</c:v>
                </c:pt>
                <c:pt idx="1">
                  <c:v>1.9474802024856981</c:v>
                </c:pt>
                <c:pt idx="2">
                  <c:v>2.6396544426508211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8.2003641080866689</c:v>
                </c:pt>
                <c:pt idx="1">
                  <c:v>8.090320399234507</c:v>
                </c:pt>
                <c:pt idx="2">
                  <c:v>7.1880052774596468</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8.8784181281896632</c:v>
                </c:pt>
                <c:pt idx="1">
                  <c:v>8.1706644941011763</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7.5389323984280017</c:v>
                </c:pt>
                <c:pt idx="1">
                  <c:v>7.78755423418625</c:v>
                </c:pt>
                <c:pt idx="2">
                  <c:v>7.0785031866787662</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7.7417349605460144</c:v>
                </c:pt>
                <c:pt idx="1">
                  <c:v>6.7996954862857431</c:v>
                </c:pt>
                <c:pt idx="2">
                  <c:v>6.9472048791462058</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6.6728387576218333</c:v>
                </c:pt>
                <c:pt idx="1">
                  <c:v>7.24235154607406</c:v>
                </c:pt>
                <c:pt idx="2">
                  <c:v>5.7649618851964766</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6.1617563701257962</c:v>
                </c:pt>
                <c:pt idx="1">
                  <c:v>6.2723173411463096</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7.5383111353301224E-2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1.2346408065761336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0.11826222700946687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0.42419439924642521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8.8778962963622199E-2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5.7043288891626673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6.2338313213920484</c:v>
                </c:pt>
                <c:pt idx="1">
                  <c:v>6.9527725812392189</c:v>
                </c:pt>
                <c:pt idx="2">
                  <c:v>6.4273169654667317</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5.3422858957447854</c:v>
                </c:pt>
                <c:pt idx="1">
                  <c:v>5.3415824195202148</c:v>
                </c:pt>
                <c:pt idx="2">
                  <c:v>6.3279703421339732</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7.9608387338504869</c:v>
                </c:pt>
                <c:pt idx="1">
                  <c:v>9.0299333516737352</c:v>
                </c:pt>
                <c:pt idx="2">
                  <c:v>7.1327247807645469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4.6537033209544818</c:v>
                </c:pt>
                <c:pt idx="1">
                  <c:v>5.4926932348761968</c:v>
                </c:pt>
                <c:pt idx="2">
                  <c:v>4.8711077725371794</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9.3293977907719068</c:v>
                </c:pt>
                <c:pt idx="1">
                  <c:v>9.0683996666921942</c:v>
                </c:pt>
                <c:pt idx="2">
                  <c:v>9.4574684372861526</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9.5255113679568097</c:v>
                </c:pt>
                <c:pt idx="1">
                  <c:v>8.8166916632043808</c:v>
                </c:pt>
                <c:pt idx="2">
                  <c:v>9.1371658829817246</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7.7590260615886706</c:v>
                </c:pt>
                <c:pt idx="1">
                  <c:v>8.2072483580170772</c:v>
                </c:pt>
                <c:pt idx="2">
                  <c:v>7.5723473382190667</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0.98303209147915893</c:v>
                </c:pt>
                <c:pt idx="1">
                  <c:v>1.4035662319273681</c:v>
                </c:pt>
                <c:pt idx="2">
                  <c:v>0.92713785586390407</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0.16078040277068251</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0.12889038630057392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1.34559727586824</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0.12889038630057392</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0.36784565239733702</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6.1985502443346077</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0.10846427194889774</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0.19544372851611058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2.0404046897921333</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0.19544372851611058</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0.3037359279649543</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5.910376019126268</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2.1211935514075186E-2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0.53351075610811538</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0.14873880999592615</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1.5528119923519181</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0.1403325955830077</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6.9225930811533196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5.1648875368902836E-2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0.1559907165699661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1.6285208641379212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0.15599071656996522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1.1207058392960434E-2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7.5913489630011624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6.4175167131708184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0.12024811732391782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0.13090730616903556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1.3666536320367815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0.13090730616903556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0.19079329484145013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7.2722610434912864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2.045555387748669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0.20041456295732551</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0.14876684241221749</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5.2864745248052181</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0.25165923094689813</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0.18246684212886954</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1.9049278441319428</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0.18246684212886866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0.10498812822116577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5.1726686163466962</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6.3850146688464449E-2</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0.15093789834706506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1.5757701615344075</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0.15093789834706506</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0.27599801536151425</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6.5879381556382528</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0.11908031445199718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0.17443522506549947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1.727814087263674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7.7682412255726359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8.2040336473639339</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3.8011282968837712E-2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1.4320299070696754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8.2040336473639339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4.1100259596207183</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0.59301984522190088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0.22190137784422514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2.3166187805681804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0.22190137784422426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0.34546310025844118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4.8123210239362786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0.58138859781204522</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0.21904585253695696</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2.2868075030562087</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0.21904585253695696</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0.78569485941523265</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4.5151249604850285E-2</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3.4077308953051579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6.5754432733610511</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0.25819300022414726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0.40076725487475429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0.11173091431229842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1.1664548322346571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0.11173091431229842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4.0833451105157792E-2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8.7890801222115087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0.21747863076682883</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0.25586667842673982</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2.6712116811689977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0.25586667842673982</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0.36087385491202717</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4.3618064245105934</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6.3014194512105073</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4.1539121105224428</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0.15798195324951392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1.7985098931235477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0.17227341274195407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0.19348078517618106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4.7579195773347527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0.17919302014567906</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1.9585123304889649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8.5120869704627289E-2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3.1276088346484929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0.28951611664550603</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0.17092266867558492</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1.7844083174492993</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0.1709226686755847</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0.22890953550712601</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2.7884126365966102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0.1306210974660682</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0.18423450028076394</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1.9233819434804356</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0.1697179048656885</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4.5453197926408118</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0.37529561119693877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0.14956694318297803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1.5614575848785277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0.14956694318297714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0.20638169679283092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5.5502997113915438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5.1136977701577226</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0.2413871041681741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0.17104570460723512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1.7856927950524377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0.171045704607236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0.49645958943044111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4.9657783850295516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0.32129340792345396</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0.21222309965210417</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2.2155789346634371</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0.21222309965210417</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6.2687710637663763E-2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5.2616171552858928</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7.7984994703941393</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0.11458433054054673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0.12703714619235118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1.3262497130846365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0.12703714619235207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0.25323668782494835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6.5688175563505844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0.33362286353890802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0.10062287867978981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1.0504885222843239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0.10062287867978981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0.2205384646885129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7.793757702087686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8.3861245309311272E-3</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0.11193005119207289</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1.168533792897593</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0.11193005119207378</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0.22448280313151869</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7.8032412387005934</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6.9707235630434106</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1.0003553571387158E-2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0.38894866133532258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0.10843597879552558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1.1320561747181035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0.10843597879552558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0.3859632784627518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6.9707235630434106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2.6396544426508211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0.25096432560251691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0.17480050772937128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1.8248924048727062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0.17480050772936995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0.62699137534670868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0.10360466158613857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2.6396544426508211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7.3644689528444474</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0.40314711828834682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0.15569867313037467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1.6254719722226456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0.15569867313037555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9.3867671003032171E-2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7.1880052774596468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0.23966766442203191</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0.11597480928747927</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1.2107604913422207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0.11597480928747927</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0.19060968566697234</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6.1125100815946487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0.13172041129319023</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0.17611725898831754</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1.8386391004788605</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0.17611725898831487</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3.8214231054316983E-2</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8.1706644941011763</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0.20440798786719583</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0.16675112318503338</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1.7408579766569678</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5.4510114813751898E-2</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7.0785031866787662</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0.41170383213014095</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0.17262112285326836</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1.8021399371633482</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0.17262112285326836</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0.22410701463935823</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6.9472048791462058</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0.38489789226830062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0.176256169937691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1.8400893110060386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0.176256169937691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0.28020776391219027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5.7649618851964766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0.13532850065761348</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0.16423591106895685</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1.6634377538267113</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9.0374739944844116</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0.12450248080579396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0.2113144179391151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2.2060924269981044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0.12275328479996084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5.6089184130982854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0.262454704788329</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0.23441857569321201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2.4472965433597613</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0.11698493711653413</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6.2723173411463096</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0.4206293378382826</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0.18689391770146191</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1.9136556900663519</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6.4273169654667317</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7.9596512175673082</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7.9313711620196106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0.41864147458784284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0.13401192601054479</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1.3990654210091602</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0.13401192601054479</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0.18462172481566075</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5.9631662528724343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6.9919311106186406</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6.6090969764208509</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0.10668390029877362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0.27464012378921954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2.6555293734745824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6.3279703421339732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0.14641625354181187</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0.13436987361470987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1.4028023430162389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0.13436987361470987</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6.2256815865162629E-2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6.6874582487051022</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5.2329014934575033</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4.6114471401320891</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7.1327247807645469</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4.8711077725371794</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9.2973171601339395</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7.0025714060410138E-2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9.0733110298851116E-2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0.94724074892965859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9.0733110298851116E-2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0.12737729441018963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9.4574684372861526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1.4856455718282646E-2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1.1929728918184601</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9.1371658829817246</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0.18033348553570683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0.11518481093655719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1.2025130210734698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0.11518481093655719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0.20540271920054742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4.7292690743594914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7.5723473382190667</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1.3084428563275807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0.1264085189665014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1.4014396361682557E-2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7.5723473382190667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0.92713785586390407</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5.3388659811645569</c:v>
                </c:pt>
                <c:pt idx="1">
                  <c:v>6.6339225065776617</c:v>
                </c:pt>
                <c:pt idx="2">
                  <c:v>5.5086042491988181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7.2089690964804296</c:v>
                </c:pt>
                <c:pt idx="1">
                  <c:v>6.7303108743213906</c:v>
                </c:pt>
                <c:pt idx="2">
                  <c:v>6.5688175563505844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7.0630870118438454</c:v>
                </c:pt>
                <c:pt idx="1">
                  <c:v>6.6874582487051022</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6.1591572774819356</c:v>
                </c:pt>
                <c:pt idx="1">
                  <c:v>6.2036679227245219</c:v>
                </c:pt>
                <c:pt idx="2">
                  <c:v>5.9631662528724343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6.5312166490394414</c:v>
                </c:pt>
                <c:pt idx="1">
                  <c:v>6.8744233972759163</c:v>
                </c:pt>
                <c:pt idx="2">
                  <c:v>6.1125100815946487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3.7335346052593299</c:v>
                </c:pt>
                <c:pt idx="1">
                  <c:v>4.2785462300694643</c:v>
                </c:pt>
                <c:pt idx="2">
                  <c:v>4.7292690743594914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0.23853154614666749</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0.13043903107303656</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1.3617649067282613</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0.13043903107303656</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0.11942126154504074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7.7472954933807827</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6.770367955601559</c:v>
                </c:pt>
                <c:pt idx="1">
                  <c:v>6.9225930811533196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5.6768478039904071</c:v>
                </c:pt>
                <c:pt idx="1">
                  <c:v>5.4719017449131488</c:v>
                </c:pt>
                <c:pt idx="2">
                  <c:v>5.910376019126268</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5.8077866522685664</c:v>
                </c:pt>
                <c:pt idx="1">
                  <c:v>5.9130000648387293</c:v>
                </c:pt>
                <c:pt idx="2">
                  <c:v>6.1985502443346077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8.6892627408885854</c:v>
                </c:pt>
                <c:pt idx="1">
                  <c:v>8.2040336473639339</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8.0558468417337679</c:v>
                </c:pt>
                <c:pt idx="1">
                  <c:v>8.7739060560239839</c:v>
                </c:pt>
                <c:pt idx="2">
                  <c:v>8.7890801222115087</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4.9140043609768629</c:v>
                </c:pt>
                <c:pt idx="1">
                  <c:v>4.7034124423955257</c:v>
                </c:pt>
                <c:pt idx="2">
                  <c:v>4.7579195773347527</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3.8103822582061921</c:v>
                </c:pt>
                <c:pt idx="1">
                  <c:v>3.7687078386541142</c:v>
                </c:pt>
                <c:pt idx="2">
                  <c:v>4.5453197926408118</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2.0799193139916059</c:v>
                </c:pt>
                <c:pt idx="1">
                  <c:v>1.875975200929606</c:v>
                </c:pt>
                <c:pt idx="2">
                  <c:v>2.7884126365966102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5.3649127836094266</c:v>
                </c:pt>
                <c:pt idx="1">
                  <c:v>5.0836351333738961</c:v>
                </c:pt>
                <c:pt idx="2">
                  <c:v>5.5502997113915438</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4.434505579377527</c:v>
                </c:pt>
                <c:pt idx="1">
                  <c:v>4.6044911782643387</c:v>
                </c:pt>
                <c:pt idx="2">
                  <c:v>4.9657783850295516</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16/03/2026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323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323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323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86323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RW4 | Mersey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3438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RW4 | Mersey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16/03/2026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Mersey 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544EC2EA-C5BE-40D6-D77B-C15AC52F45EE}"/>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41029925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40447864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963140318"/>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492871390"/>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6518806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401700037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5488063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43508169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58560737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279856470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0663537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4921573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1157092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2993303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extLst>
              <p:ext uri="{D42A27DB-BD31-4B8C-83A1-F6EECF244321}">
                <p14:modId xmlns:p14="http://schemas.microsoft.com/office/powerpoint/2010/main" val="3928235024"/>
              </p:ext>
            </p:extLst>
          </p:nvPr>
        </p:nvGraphicFramePr>
        <p:xfrm>
          <a:off x="337589" y="1971040"/>
          <a:ext cx="11509200" cy="104587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extLst>
              <p:ext uri="{D42A27DB-BD31-4B8C-83A1-F6EECF244321}">
                <p14:modId xmlns:p14="http://schemas.microsoft.com/office/powerpoint/2010/main" val="1175664295"/>
              </p:ext>
            </p:extLst>
          </p:nvPr>
        </p:nvGraphicFramePr>
        <p:xfrm>
          <a:off x="338737" y="1935306"/>
          <a:ext cx="11509200" cy="1255007"/>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58455985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5434007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083192339"/>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1903997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59328376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409180362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9476224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020316596"/>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5347100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52309639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15855634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42435117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2543401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4796958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1519177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9123352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9833372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360010238"/>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10505568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003314218"/>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9532641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9749022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1819386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0964107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67660999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6657606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33186315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61685104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86971531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08572986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3046040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440637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3788605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05523082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40694086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3499325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521865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412590409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5680058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38967339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3753754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9418083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42774168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28447446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55662323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0275938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4387295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74727762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7067543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59848376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248901314"/>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193394474"/>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80880301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13994651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8887285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2899429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86034676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0922320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22272427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0435106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9663687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04881269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44245324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45662011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5203707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2175575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27509167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1291878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8538121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58476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92864808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6755716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99748161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039224744"/>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290820293"/>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35753074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4904121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68353620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5577114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161011289"/>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819611857"/>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3513043436"/>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38739418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8321552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489714932"/>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19500384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52167942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3959806112"/>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4031663513"/>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667192967"/>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48534561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3345787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2793084401"/>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342781421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1545547262"/>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4220704412"/>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081818574"/>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41736579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57633466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00467610"/>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54944024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290319378"/>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41585282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129702082"/>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13619173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2253073677"/>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683799655"/>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652488988"/>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132535054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138591175"/>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731391119"/>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904630706"/>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3130847394"/>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139762136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119435230"/>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166130213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929073832"/>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90740012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2779721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40715847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9131924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120848280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4634800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1022232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04857309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4921756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911036833"/>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74877451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9717780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7071500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3235048"/>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408480004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1203218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47124389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26288486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83650269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1629568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4824493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56428318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27519289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22084541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1795452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03951541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13670120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63427355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09217609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5361498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9502041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6074868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2932959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5544247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8673030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92344569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13422206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400419035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84013240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6079475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96327432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8178601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53890229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2218310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5283836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6450831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99821785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26291063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202286963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673430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7647849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2135005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8421439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120977714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92877074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153938938"/>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91655249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4859116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5218530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76426958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5479046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9497254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0258090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71729918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49408059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74307659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3587201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3529</TotalTime>
  <Words>12695</Words>
  <Application>Microsoft Office PowerPoint</Application>
  <PresentationFormat>Widescreen</PresentationFormat>
  <Paragraphs>1576</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Mersey 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110</cp:revision>
  <dcterms:created xsi:type="dcterms:W3CDTF">2021-03-04T09:52:26Z</dcterms:created>
  <dcterms:modified xsi:type="dcterms:W3CDTF">2026-03-16T12:29:27Z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